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31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06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83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115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99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40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68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262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73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82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72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FC885-5644-4895-86DD-6356D263EAE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53D36B9-D7E8-4EF7-A7D9-E3F53EC3E8E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049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43717-131F-DBF7-2AC1-64ABDE19FB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Role and Impact of Zamindars in Mughal Times and Early British Rule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7AFD21-8BA1-2A39-51C5-2EE60F97FA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Exploring the Role of Zamindars</a:t>
            </a:r>
          </a:p>
          <a:p>
            <a:r>
              <a:rPr lang="en-US" dirty="0"/>
              <a:t>Presented by: [ABDUL WAJID]</a:t>
            </a:r>
          </a:p>
        </p:txBody>
      </p:sp>
    </p:spTree>
    <p:extLst>
      <p:ext uri="{BB962C8B-B14F-4D97-AF65-F5344CB8AC3E}">
        <p14:creationId xmlns:p14="http://schemas.microsoft.com/office/powerpoint/2010/main" val="37961472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54EC6-219A-54A9-06BC-FFF7E62F23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27630-B1B5-A7E5-4165-A66A8D2466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Summary: Zamindars played a significant role, often leading to exploitation and poverty among peasants.</a:t>
            </a:r>
          </a:p>
        </p:txBody>
      </p:sp>
    </p:spTree>
    <p:extLst>
      <p:ext uri="{BB962C8B-B14F-4D97-AF65-F5344CB8AC3E}">
        <p14:creationId xmlns:p14="http://schemas.microsoft.com/office/powerpoint/2010/main" val="138911348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A9519-82C4-7081-684D-C7BA21E28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Zamindar Ownership of Lands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F102F-F755-1572-7AF2-FD8C32B054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Question: Did the zamindars own all the lands of the villages in the Mughal times?</a:t>
            </a:r>
          </a:p>
          <a:p>
            <a:r>
              <a:rPr lang="en-US"/>
              <a:t>Answer: No, they controlled some lands and collected taxes from farmers.</a:t>
            </a:r>
          </a:p>
        </p:txBody>
      </p:sp>
    </p:spTree>
    <p:extLst>
      <p:ext uri="{BB962C8B-B14F-4D97-AF65-F5344CB8AC3E}">
        <p14:creationId xmlns:p14="http://schemas.microsoft.com/office/powerpoint/2010/main" val="41782391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8090D-65D5-F1D3-2ECE-5943E0558E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Role of Zamindars in Mughal Administration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23A027-F173-62A0-8372-EF505B21C0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Question: What did the zamindars do for the Mughal government?</a:t>
            </a:r>
          </a:p>
          <a:p>
            <a:r>
              <a:rPr lang="en-US"/>
              <a:t>Answer: They collected taxes and maintained control over the land.</a:t>
            </a:r>
          </a:p>
        </p:txBody>
      </p:sp>
    </p:spTree>
    <p:extLst>
      <p:ext uri="{BB962C8B-B14F-4D97-AF65-F5344CB8AC3E}">
        <p14:creationId xmlns:p14="http://schemas.microsoft.com/office/powerpoint/2010/main" val="3036648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FBA04-F18E-D943-3596-1CD5E1BD02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Military Power of Zamindars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1125FE-7653-ACBD-AFB3-61635AB45A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Question: Why did zamindars keep soldiers and small forts?</a:t>
            </a:r>
          </a:p>
          <a:p>
            <a:r>
              <a:rPr lang="en-US"/>
              <a:t>Answer: To maintain control and collect taxes.</a:t>
            </a:r>
          </a:p>
        </p:txBody>
      </p:sp>
    </p:spTree>
    <p:extLst>
      <p:ext uri="{BB962C8B-B14F-4D97-AF65-F5344CB8AC3E}">
        <p14:creationId xmlns:p14="http://schemas.microsoft.com/office/powerpoint/2010/main" val="1543330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F1884-1539-1426-593B-55688D97AE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Impact on Generational Farmers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32D430-5100-C851-5C15-4A6FD5F67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Question: How did changes affect farmers who tilled the land for generations?</a:t>
            </a:r>
          </a:p>
          <a:p>
            <a:r>
              <a:rPr lang="en-US"/>
              <a:t>Answer: High taxes forced many farmers to leave their lands.</a:t>
            </a:r>
          </a:p>
        </p:txBody>
      </p:sp>
    </p:spTree>
    <p:extLst>
      <p:ext uri="{BB962C8B-B14F-4D97-AF65-F5344CB8AC3E}">
        <p14:creationId xmlns:p14="http://schemas.microsoft.com/office/powerpoint/2010/main" val="326939106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F29E-BFAB-0DE3-8E88-F7A767187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Difference Between Revenue and Rent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88728-09C2-0AFF-E5CD-48B7BEDA69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Question: What is the difference between revenue and rent?</a:t>
            </a:r>
          </a:p>
          <a:p>
            <a:r>
              <a:rPr lang="en-US"/>
              <a:t>Answer: Revenue is tax collected by the government, rent is payment made by tenants to landlords.</a:t>
            </a:r>
          </a:p>
        </p:txBody>
      </p:sp>
    </p:spTree>
    <p:extLst>
      <p:ext uri="{BB962C8B-B14F-4D97-AF65-F5344CB8AC3E}">
        <p14:creationId xmlns:p14="http://schemas.microsoft.com/office/powerpoint/2010/main" val="2815546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4ECD2-A0E5-3A08-E010-825866EE4C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Beneficiaries of the Permanent Settlement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2E2E5C-B922-F707-015E-4E7327AB2C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/>
              <a:t>Question: Who gained the most from the ‘Permanent Settlement’?</a:t>
            </a:r>
          </a:p>
          <a:p>
            <a:r>
              <a:rPr lang="en-US"/>
              <a:t>Answer: The British Government and zamindars gained the most.</a:t>
            </a:r>
          </a:p>
        </p:txBody>
      </p:sp>
    </p:spTree>
    <p:extLst>
      <p:ext uri="{BB962C8B-B14F-4D97-AF65-F5344CB8AC3E}">
        <p14:creationId xmlns:p14="http://schemas.microsoft.com/office/powerpoint/2010/main" val="410064950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E25C0-EE67-96B0-DFBC-03F70A911F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Failure of the Zamindari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619E10-D850-E1A4-395D-0B648B8C5E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Question: How did the zamindari system fail in its objectives?</a:t>
            </a:r>
          </a:p>
          <a:p>
            <a:r>
              <a:rPr lang="en-US"/>
              <a:t>Answer: It did not improve agricultural productivity and led to exploitation.</a:t>
            </a:r>
          </a:p>
        </p:txBody>
      </p:sp>
    </p:spTree>
    <p:extLst>
      <p:ext uri="{BB962C8B-B14F-4D97-AF65-F5344CB8AC3E}">
        <p14:creationId xmlns:p14="http://schemas.microsoft.com/office/powerpoint/2010/main" val="2020564083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E2EF9-9AC8-865E-8FF4-D75596954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Zamindars and British Rule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1D804-A466-FC9D-AF31-42B4A09D51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Question: Did zamindars support British rule?</a:t>
            </a:r>
          </a:p>
          <a:p>
            <a:r>
              <a:rPr lang="en-US"/>
              <a:t>Answer: Likely, to maintain their power and profits.</a:t>
            </a:r>
          </a:p>
        </p:txBody>
      </p:sp>
    </p:spTree>
    <p:extLst>
      <p:ext uri="{BB962C8B-B14F-4D97-AF65-F5344CB8AC3E}">
        <p14:creationId xmlns:p14="http://schemas.microsoft.com/office/powerpoint/2010/main" val="6709129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</TotalTime>
  <Words>277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Role and Impact of Zamindars in Mughal Times and Early British Rule</vt:lpstr>
      <vt:lpstr>Zamindar Ownership of Lands</vt:lpstr>
      <vt:lpstr>Role of Zamindars in Mughal Administration</vt:lpstr>
      <vt:lpstr>Military Power of Zamindars</vt:lpstr>
      <vt:lpstr>Impact on Generational Farmers</vt:lpstr>
      <vt:lpstr>Difference Between Revenue and Rent</vt:lpstr>
      <vt:lpstr>Beneficiaries of the Permanent Settlement</vt:lpstr>
      <vt:lpstr>Failure of the Zamindari System</vt:lpstr>
      <vt:lpstr>Zamindars and British Rule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and Impact of Zamindars in Mughal Times and Early British Rule</dc:title>
  <dc:creator>ABDUL WAJID</dc:creator>
  <cp:lastModifiedBy>ABDUL WAJID</cp:lastModifiedBy>
  <cp:revision>1</cp:revision>
  <dcterms:created xsi:type="dcterms:W3CDTF">2024-05-25T14:41:44Z</dcterms:created>
  <dcterms:modified xsi:type="dcterms:W3CDTF">2024-05-25T14:48:18Z</dcterms:modified>
</cp:coreProperties>
</file>